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0D0A-9A7E-CB4B-AFBD-05E5D2350354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C3E2-CFE0-B740-AED4-D887D8FE3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00" y="-349250"/>
            <a:ext cx="106934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0" y="-349250"/>
            <a:ext cx="106807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0" y="-349250"/>
            <a:ext cx="106807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00" y="-349250"/>
            <a:ext cx="106934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0" y="-355600"/>
            <a:ext cx="10680700" cy="756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0" y="-355600"/>
            <a:ext cx="10680700" cy="756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00" y="-355600"/>
            <a:ext cx="10693400" cy="756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00" y="-349250"/>
            <a:ext cx="10693400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Irish Architecture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Editor</dc:creator>
  <cp:lastModifiedBy>Web Editor</cp:lastModifiedBy>
  <cp:revision>1</cp:revision>
  <dcterms:created xsi:type="dcterms:W3CDTF">2014-01-22T14:09:11Z</dcterms:created>
  <dcterms:modified xsi:type="dcterms:W3CDTF">2014-01-22T14:13:50Z</dcterms:modified>
</cp:coreProperties>
</file>