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8D13-8105-4F6B-8F6D-FBD8EA00585A}" type="datetimeFigureOut">
              <a:rPr lang="en-IE" smtClean="0"/>
              <a:t>21/01/2014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4248-0B3A-420F-B30F-11E5DF924E73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393362" cy="61653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3724690" cy="2016226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564904"/>
            <a:ext cx="4096453" cy="2304255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48680"/>
            <a:ext cx="2430270" cy="4320480"/>
          </a:xfrm>
          <a:prstGeom prst="rect">
            <a:avLst/>
          </a:prstGeom>
        </p:spPr>
      </p:pic>
      <p:pic>
        <p:nvPicPr>
          <p:cNvPr id="1026" name="Picture 2" descr="C:\Users\Evelyn\Desktop\IAF\Colloquium\5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27241" y="1275921"/>
            <a:ext cx="4307707" cy="2853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Documenting the existing, stars represent favourite places, tracing individual daily journeys.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335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51740"/>
          </a:xfrm>
          <a:prstGeom prst="rect">
            <a:avLst/>
          </a:prstGeom>
        </p:spPr>
      </p:pic>
      <p:pic>
        <p:nvPicPr>
          <p:cNvPr id="3" name="Picture 2" descr="6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7680"/>
            <a:ext cx="9144000" cy="2560320"/>
          </a:xfrm>
          <a:prstGeom prst="rect">
            <a:avLst/>
          </a:prstGeom>
        </p:spPr>
      </p:pic>
      <p:pic>
        <p:nvPicPr>
          <p:cNvPr id="4" name="Picture 3" descr="6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9144000" cy="1532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When some people get to go to schools like these....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068960"/>
            <a:ext cx="5376597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73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.....why would you want to study here??</a:t>
            </a:r>
            <a:endParaRPr lang="en-IE" dirty="0"/>
          </a:p>
        </p:txBody>
      </p:sp>
      <p:pic>
        <p:nvPicPr>
          <p:cNvPr id="4" name="Picture 3" descr="DSC_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6672"/>
            <a:ext cx="5528614" cy="3109846"/>
          </a:xfrm>
          <a:prstGeom prst="rect">
            <a:avLst/>
          </a:prstGeom>
        </p:spPr>
      </p:pic>
      <p:pic>
        <p:nvPicPr>
          <p:cNvPr id="6" name="Picture 5" descr="DSC_0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315935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1988840"/>
            <a:ext cx="10433283" cy="2913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Brainstorming! </a:t>
            </a:r>
          </a:p>
          <a:p>
            <a:r>
              <a:rPr lang="en-IE" dirty="0" smtClean="0"/>
              <a:t>THE RULES: </a:t>
            </a:r>
          </a:p>
          <a:p>
            <a:r>
              <a:rPr lang="en-IE" dirty="0" smtClean="0"/>
              <a:t>Everybody contributes</a:t>
            </a:r>
          </a:p>
          <a:p>
            <a:r>
              <a:rPr lang="en-IE" dirty="0" smtClean="0"/>
              <a:t>All ideas are written down</a:t>
            </a:r>
          </a:p>
          <a:p>
            <a:r>
              <a:rPr lang="en-IE" dirty="0" smtClean="0"/>
              <a:t>There’s NO SUCH THING as a stupid idea.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1988840"/>
            <a:ext cx="1030373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335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9981"/>
            <a:ext cx="4067944" cy="3623483"/>
          </a:xfrm>
          <a:prstGeom prst="rect">
            <a:avLst/>
          </a:prstGeom>
        </p:spPr>
      </p:pic>
      <p:pic>
        <p:nvPicPr>
          <p:cNvPr id="5" name="Picture 4" descr="DSC_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67522"/>
            <a:ext cx="2016224" cy="3584398"/>
          </a:xfrm>
          <a:prstGeom prst="rect">
            <a:avLst/>
          </a:prstGeom>
        </p:spPr>
      </p:pic>
      <p:pic>
        <p:nvPicPr>
          <p:cNvPr id="6" name="Picture 5" descr="DSC_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000" y="1268761"/>
            <a:ext cx="3068000" cy="36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571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Re-imagining the canteen.... social seats in a circle, nests for quiet chats,  entertainment.....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24744"/>
            <a:ext cx="2088232" cy="3712412"/>
          </a:xfrm>
          <a:prstGeom prst="rect">
            <a:avLst/>
          </a:prstGeom>
        </p:spPr>
      </p:pic>
      <p:pic>
        <p:nvPicPr>
          <p:cNvPr id="3" name="Picture 2" descr="DSC_0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196752"/>
            <a:ext cx="3024336" cy="3668408"/>
          </a:xfrm>
          <a:prstGeom prst="rect">
            <a:avLst/>
          </a:prstGeom>
        </p:spPr>
      </p:pic>
      <p:pic>
        <p:nvPicPr>
          <p:cNvPr id="4" name="Picture 3" descr="DSC_0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2088232" cy="3712412"/>
          </a:xfrm>
          <a:prstGeom prst="rect">
            <a:avLst/>
          </a:prstGeom>
        </p:spPr>
      </p:pic>
      <p:pic>
        <p:nvPicPr>
          <p:cNvPr id="5" name="Picture 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3"/>
            <a:ext cx="2627784" cy="3708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571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Taking on the classroom.... reflecting different purposes, bringing the outside in, colour!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6156176" cy="3462850"/>
          </a:xfrm>
          <a:prstGeom prst="rect">
            <a:avLst/>
          </a:prstGeom>
        </p:spPr>
      </p:pic>
      <p:pic>
        <p:nvPicPr>
          <p:cNvPr id="5" name="Picture 4" descr="DSC_0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3"/>
            <a:ext cx="3563888" cy="3448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571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Corridor as social space....rests on your journey, catching up with friends,  natural light........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426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335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832449"/>
          </a:xfrm>
          <a:prstGeom prst="rect">
            <a:avLst/>
          </a:prstGeom>
        </p:spPr>
      </p:pic>
      <p:pic>
        <p:nvPicPr>
          <p:cNvPr id="3" name="Picture 2" descr="Spherical-Tree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9144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28800"/>
            <a:ext cx="9144001" cy="322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571" y="1484784"/>
            <a:ext cx="4304830" cy="3384376"/>
          </a:xfrm>
          <a:prstGeom prst="rect">
            <a:avLst/>
          </a:prstGeom>
        </p:spPr>
      </p:pic>
      <p:pic>
        <p:nvPicPr>
          <p:cNvPr id="3" name="Picture 2" descr="2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5"/>
            <a:ext cx="4538031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2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Describe your favourite place....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304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 Group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268760"/>
            <a:ext cx="4782865" cy="3482086"/>
          </a:xfrm>
          <a:prstGeom prst="rect">
            <a:avLst/>
          </a:prstGeom>
        </p:spPr>
      </p:pic>
      <p:pic>
        <p:nvPicPr>
          <p:cNvPr id="6" name="Picture 5" descr="DSC_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614468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 Grou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076056" cy="3592682"/>
          </a:xfrm>
          <a:prstGeom prst="rect">
            <a:avLst/>
          </a:prstGeom>
        </p:spPr>
      </p:pic>
      <p:pic>
        <p:nvPicPr>
          <p:cNvPr id="3" name="Picture 2" descr="Classroom Grou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5" y="1268760"/>
            <a:ext cx="536352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321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111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Evelyn D'Arcy</dc:creator>
  <cp:lastModifiedBy>Evelyn D'Arcy</cp:lastModifiedBy>
  <cp:revision>18</cp:revision>
  <dcterms:created xsi:type="dcterms:W3CDTF">2014-01-21T21:09:18Z</dcterms:created>
  <dcterms:modified xsi:type="dcterms:W3CDTF">2014-01-22T00:02:49Z</dcterms:modified>
</cp:coreProperties>
</file>